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71" autoAdjust="0"/>
  </p:normalViewPr>
  <p:slideViewPr>
    <p:cSldViewPr>
      <p:cViewPr varScale="1">
        <p:scale>
          <a:sx n="80" d="100"/>
          <a:sy n="80" d="100"/>
        </p:scale>
        <p:origin x="-10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0"/>
      <c:hPercent val="100"/>
      <c:rotY val="20"/>
      <c:depthPercent val="10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44133723520953"/>
          <c:y val="5.1309833972335211E-2"/>
          <c:w val="0.8004236088463289"/>
          <c:h val="0.75752078836274772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Есть ли любовь?</c:v>
                </c:pt>
                <c:pt idx="1">
                  <c:v>Встречали любовь?</c:v>
                </c:pt>
                <c:pt idx="2">
                  <c:v>Готовы на подвиг ради любви?</c:v>
                </c:pt>
                <c:pt idx="3">
                  <c:v>Можно прожить без любви?</c:v>
                </c:pt>
                <c:pt idx="4">
                  <c:v>Ждёте любовь?</c:v>
                </c:pt>
                <c:pt idx="5">
                  <c:v>Можно изменить человека?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0.76</c:v>
                </c:pt>
                <c:pt idx="1">
                  <c:v>0.5</c:v>
                </c:pt>
                <c:pt idx="2">
                  <c:v>0.34</c:v>
                </c:pt>
                <c:pt idx="3">
                  <c:v>0.95</c:v>
                </c:pt>
                <c:pt idx="4">
                  <c:v>0.36</c:v>
                </c:pt>
                <c:pt idx="5">
                  <c:v>0.76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Есть ли любовь?</c:v>
                </c:pt>
                <c:pt idx="1">
                  <c:v>Встречали любовь?</c:v>
                </c:pt>
                <c:pt idx="2">
                  <c:v>Готовы на подвиг ради любви?</c:v>
                </c:pt>
                <c:pt idx="3">
                  <c:v>Можно прожить без любви?</c:v>
                </c:pt>
                <c:pt idx="4">
                  <c:v>Ждёте любовь?</c:v>
                </c:pt>
                <c:pt idx="5">
                  <c:v>Можно изменить человека?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0.19</c:v>
                </c:pt>
                <c:pt idx="1">
                  <c:v>0.17</c:v>
                </c:pt>
                <c:pt idx="2">
                  <c:v>0.64</c:v>
                </c:pt>
                <c:pt idx="3">
                  <c:v>0.04</c:v>
                </c:pt>
                <c:pt idx="4">
                  <c:v>0.64</c:v>
                </c:pt>
                <c:pt idx="5">
                  <c:v>0.23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Незнаю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Есть ли любовь?</c:v>
                </c:pt>
                <c:pt idx="1">
                  <c:v>Встречали любовь?</c:v>
                </c:pt>
                <c:pt idx="2">
                  <c:v>Готовы на подвиг ради любви?</c:v>
                </c:pt>
                <c:pt idx="3">
                  <c:v>Можно прожить без любви?</c:v>
                </c:pt>
                <c:pt idx="4">
                  <c:v>Ждёте любовь?</c:v>
                </c:pt>
                <c:pt idx="5">
                  <c:v>Можно изменить человека?</c:v>
                </c:pt>
              </c:strCache>
            </c:strRef>
          </c:cat>
          <c:val>
            <c:numRef>
              <c:f>Лист1!$D$2:$D$7</c:f>
              <c:numCache>
                <c:formatCode>0%</c:formatCode>
                <c:ptCount val="6"/>
                <c:pt idx="0">
                  <c:v>0.05</c:v>
                </c:pt>
                <c:pt idx="1">
                  <c:v>0.33</c:v>
                </c:pt>
                <c:pt idx="2">
                  <c:v>0.02</c:v>
                </c:pt>
                <c:pt idx="3">
                  <c:v>0.01</c:v>
                </c:pt>
                <c:pt idx="4">
                  <c:v>0</c:v>
                </c:pt>
                <c:pt idx="5">
                  <c:v>0.01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9735936"/>
        <c:axId val="134951296"/>
        <c:axId val="0"/>
      </c:bar3DChart>
      <c:catAx>
        <c:axId val="199735936"/>
        <c:scaling>
          <c:orientation val="minMax"/>
        </c:scaling>
        <c:delete val="0"/>
        <c:axPos val="b"/>
        <c:majorGridlines/>
        <c:numFmt formatCode="General" sourceLinked="1"/>
        <c:majorTickMark val="cross"/>
        <c:minorTickMark val="none"/>
        <c:tickLblPos val="low"/>
        <c:txPr>
          <a:bodyPr/>
          <a:lstStyle/>
          <a:p>
            <a:pPr>
              <a:defRPr kern="1500" spc="40" baseline="0"/>
            </a:pPr>
            <a:endParaRPr lang="ru-RU"/>
          </a:p>
        </c:txPr>
        <c:crossAx val="134951296"/>
        <c:crosses val="autoZero"/>
        <c:auto val="1"/>
        <c:lblAlgn val="ctr"/>
        <c:lblOffset val="100"/>
        <c:noMultiLvlLbl val="0"/>
      </c:catAx>
      <c:valAx>
        <c:axId val="1349512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997359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297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65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0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189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01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06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61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168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15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998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55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8F698-D0E6-4AA9-B4D7-8156C1E649CE}" type="datetimeFigureOut">
              <a:rPr lang="ru-RU" smtClean="0"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00F65-E6A9-4BCF-B319-4BBCB42EA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6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29220649"/>
              </p:ext>
            </p:extLst>
          </p:nvPr>
        </p:nvGraphicFramePr>
        <p:xfrm>
          <a:off x="0" y="1"/>
          <a:ext cx="6804248" cy="4727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45524" y="17706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/>
              <a:t>1.</a:t>
            </a:r>
            <a:r>
              <a:rPr lang="ru-RU" b="1" i="1" u="sng" dirty="0"/>
              <a:t>Есть ли любовь </a:t>
            </a:r>
            <a:r>
              <a:rPr lang="en-US" b="1" i="1" u="sng" dirty="0"/>
              <a:t>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16216" y="2350621"/>
            <a:ext cx="24673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/>
              <a:t>2.</a:t>
            </a:r>
            <a:r>
              <a:rPr lang="ru-RU" b="1" i="1" u="sng" dirty="0"/>
              <a:t>Встречали любовь </a:t>
            </a:r>
            <a:r>
              <a:rPr lang="en-US" b="1" i="1" u="sng" dirty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3986" y="2996952"/>
            <a:ext cx="356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/>
              <a:t>3.Готовы на подвиг ради любви?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583986" y="3465874"/>
            <a:ext cx="3355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/>
              <a:t>4.Можно прожить без любви?</a:t>
            </a:r>
            <a:endParaRPr lang="ru-RU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3986" y="4080834"/>
            <a:ext cx="20160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/>
              <a:t>5.Ждёте любовь</a:t>
            </a:r>
            <a:r>
              <a:rPr lang="en-US" b="1" i="1" u="sng" dirty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83986" y="4727055"/>
            <a:ext cx="3359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/>
              <a:t>6.</a:t>
            </a:r>
            <a:r>
              <a:rPr lang="ru-RU" b="1" i="1" u="sng" dirty="0" smtClean="0"/>
              <a:t>Можно изменить человека </a:t>
            </a:r>
            <a:r>
              <a:rPr lang="en-US" b="1" i="1" u="sng" dirty="0" smtClean="0"/>
              <a:t>?</a:t>
            </a:r>
            <a:endParaRPr lang="ru-RU" dirty="0"/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9968" y="5102270"/>
            <a:ext cx="8064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Такие ответы как: готов на подвиг ради </a:t>
            </a:r>
            <a:r>
              <a:rPr lang="ru-RU" b="1" i="1" dirty="0" err="1"/>
              <a:t>компуктера</a:t>
            </a:r>
            <a:r>
              <a:rPr lang="ru-RU" b="1" i="1" dirty="0"/>
              <a:t> , </a:t>
            </a:r>
            <a:r>
              <a:rPr lang="en-US" b="1" i="1" dirty="0"/>
              <a:t>BMX</a:t>
            </a:r>
            <a:r>
              <a:rPr lang="ru-RU" b="1" i="1" dirty="0"/>
              <a:t>, </a:t>
            </a:r>
            <a:r>
              <a:rPr lang="en-US" b="1" i="1" dirty="0"/>
              <a:t>CS</a:t>
            </a:r>
            <a:r>
              <a:rPr lang="ru-RU" b="1" i="1" dirty="0"/>
              <a:t>:</a:t>
            </a:r>
            <a:r>
              <a:rPr lang="en-US" b="1" i="1" dirty="0"/>
              <a:t>GO </a:t>
            </a:r>
            <a:r>
              <a:rPr lang="ru-RU" b="1" i="1" dirty="0"/>
              <a:t>,  </a:t>
            </a:r>
            <a:r>
              <a:rPr lang="en-US" b="1" i="1" dirty="0"/>
              <a:t>DOTA</a:t>
            </a:r>
            <a:r>
              <a:rPr lang="ru-RU" b="1" i="1" dirty="0"/>
              <a:t> 2. НЕ ЗА</a:t>
            </a:r>
            <a:r>
              <a:rPr lang="en-US" b="1" i="1" dirty="0"/>
              <a:t>C</a:t>
            </a:r>
            <a:r>
              <a:rPr lang="ru-RU" b="1" i="1" dirty="0"/>
              <a:t>ЧИТОВАЛИСЬ.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92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такое любовь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924944"/>
            <a:ext cx="864096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/>
              <a:t>Это чувства к любимому человеку;  Чувство возникающее у человека; Тупо взаимные чувства; Чувства: Боль, Переживание, Нежность, Счастье; Искрение чувства;  </a:t>
            </a:r>
            <a:r>
              <a:rPr lang="ru-RU" sz="2000" b="1" i="1" dirty="0" err="1"/>
              <a:t>Любоф</a:t>
            </a:r>
            <a:r>
              <a:rPr lang="ru-RU" sz="2000" b="1" i="1" dirty="0"/>
              <a:t> - это когда кот встречает со школы; Жизнь; Желание проводить вместе время; Чувство доверия ; «Я считаю, что любовь это слёзы, и больное сердце, когда любимый человек уходит. » «Любовь – чувства, которые человек испытывает с другими людьми, когда им хорошо вместе.»</a:t>
            </a:r>
            <a:endParaRPr lang="ru-RU" sz="2000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69975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Ответы учеников </a:t>
            </a:r>
            <a:r>
              <a:rPr lang="en-US" sz="2400" dirty="0" smtClean="0"/>
              <a:t>6 </a:t>
            </a:r>
            <a:r>
              <a:rPr lang="ru-RU" sz="2400" dirty="0" smtClean="0"/>
              <a:t>и 8 классов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5631630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Вывод: большинство учеников ответило, что ЛЮБОВЬ это ЧУВСТВА,</a:t>
            </a:r>
            <a:endParaRPr lang="ru-RU" dirty="0"/>
          </a:p>
          <a:p>
            <a:r>
              <a:rPr lang="ru-RU" b="1" i="1" dirty="0"/>
              <a:t>Но были и другие интересные варианты.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6290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164</Words>
  <Application>Microsoft Office PowerPoint</Application>
  <PresentationFormat>Экран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Что такое любовь?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9</cp:revision>
  <dcterms:created xsi:type="dcterms:W3CDTF">2018-02-13T11:51:03Z</dcterms:created>
  <dcterms:modified xsi:type="dcterms:W3CDTF">2018-02-13T13:18:54Z</dcterms:modified>
</cp:coreProperties>
</file>