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0419-C1F5-4CD8-881D-CAA5764AC4E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6EBC-0164-4D91-A120-50F19B810D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Порядок регистрации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5" y="2236029"/>
            <a:ext cx="7195126" cy="400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заявку на Всероссийский интернет-портал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gto.ru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5" y="2852936"/>
            <a:ext cx="719512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индивидуальный номер участника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5" y="3501008"/>
            <a:ext cx="719512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историей участия в ГТО  из личного кабинета (нормативы, запись на тестирование, консультации)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7" y="4365104"/>
            <a:ext cx="5466933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центр тестирования и закрепиться за ним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7" y="5445224"/>
            <a:ext cx="546693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 календаре время и место испытания, записаться для его прохождения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35696" y="4365104"/>
            <a:ext cx="864096" cy="864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35696" y="5362642"/>
            <a:ext cx="864096" cy="864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4680520" cy="108498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Подготовка к работе судейских бригад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46035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спортивный судья ГТО: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2420888"/>
            <a:ext cx="67687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передает главному спортивному судье ГТО все протоколы по видам испытаний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5301208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инструктаж с судейскими бригадами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005064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протоколы судьям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4680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Выполнение испытаний комплекса ГТО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37534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должен: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16008" y="2924944"/>
            <a:ext cx="66247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испытания комплекса ГТО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6008" y="4005064"/>
            <a:ext cx="66247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запись результата в Протокол по виду испытания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16007" y="5157192"/>
            <a:ext cx="986853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157193"/>
            <a:ext cx="5308904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испытаний организуется Центром тестирования, в соответствии с графиком.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050904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Оформление протоколов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482" y="2708920"/>
            <a:ext cx="66967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Судейская бригада оформляет Протоколы по видам испытаний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482" y="4005064"/>
            <a:ext cx="66967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подписывает каждый спортивный судья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482" y="5301208"/>
            <a:ext cx="66967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спортивный судья заверяет протоколы своей подписью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Внесение результатов испытаний в систему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2348880"/>
            <a:ext cx="72008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Центра тестирования вводит данные из протоколов в АИС ГТО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3429000"/>
            <a:ext cx="72008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результаты выполнения испытаний комплекса ГТО хранятся в Центре тестирования на бумажном носителе и в электронном виде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6169" y="4509120"/>
            <a:ext cx="72008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ознакомиться с результатами испытаний в личном кабинете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5552054"/>
            <a:ext cx="967165" cy="9361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9" y="5552054"/>
            <a:ext cx="5973160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достоверность ввода данных о выполнении гражданами испытаний, лежит на руководителе центра тестирования!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2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Формирование заявки на знаки отличия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35107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тестирования: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38804" y="2852936"/>
            <a:ext cx="71816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из системы список граждан, успешно выполнивших испытания на знак отличия (за определенный период времени)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38804" y="4005064"/>
            <a:ext cx="71816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заявку на награждение знаками отличия соответствующей ступени и достоинства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5301208"/>
            <a:ext cx="72008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списки граждан в адрес регионального оператора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6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Региональный оператор комплекса ГТО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924944"/>
            <a:ext cx="69127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заявки на награждение знаками отличия со всех центров тестирования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149080"/>
            <a:ext cx="69127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свод и подготовку единой заявки на награждение знаками отличия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5373216"/>
            <a:ext cx="69127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отправляет заявку на награждение знаками отличия региональному органу исполнительной власти в области физической культуры и спорта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7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4752528" cy="151216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Приказ на вручение серебряных и бронзовых знаков отличия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42061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орган исполнительной власти в области физической культуры и спорта: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2868" y="3212976"/>
            <a:ext cx="7128792" cy="722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распорядительный акт о награждении граждан серебряными и бронзовыми знаками отличия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2868" y="4221088"/>
            <a:ext cx="7128792" cy="938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федеральному оператору заявку от региона на золотые знаки отличия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2867" y="5445224"/>
            <a:ext cx="7128793" cy="722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федеральному оператору копию приказа и заявку на изготовление серебряных и бронзовых знаков отличия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2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Федеральный оператор комплекса ГТО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3488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оператор: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79" y="3068960"/>
            <a:ext cx="6912769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все заявки по всем регионам России, обобщает 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80306" y="4653136"/>
            <a:ext cx="6912769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проект Приказа «О награждении граждан золотыми знаками отличия комплекса ГТО»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6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2360" y="2924944"/>
            <a:ext cx="69127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Приказ о награждении золотыми знаками отличия комплекса ГТО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437112"/>
            <a:ext cx="68914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копию в региональные органы исполнительной власти в области физической культуры и спорта, а также Федеральному оператору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9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Изготовление знаков отличия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2768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оператор: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2852936"/>
            <a:ext cx="66247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сводную заявку на изготовление знаков отличия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3789040"/>
            <a:ext cx="66247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организовывает процесс изготовления знаков отличия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91680" y="4869160"/>
            <a:ext cx="967165" cy="9361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869160"/>
            <a:ext cx="5544616" cy="12961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формируется на основании распорядительных актов федерального и регионального органов исполнительной власти в области физической культуры и спорта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2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1494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Присвоение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2294425"/>
            <a:ext cx="6336704" cy="84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XX-XX-XXXXXXX</a:t>
            </a:r>
            <a:endParaRPr lang="ru-RU" b="1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номер, состоящий из 11 цифр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3356992"/>
            <a:ext cx="63367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-XX-XXXXXXX</a:t>
            </a:r>
            <a:endParaRPr lang="en-US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старта участия в ГТО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4365104"/>
            <a:ext cx="63367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-XXXXXXX</a:t>
            </a:r>
            <a:endParaRPr lang="ru-RU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региона России</a:t>
            </a:r>
            <a:endParaRPr lang="en-US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5517232"/>
            <a:ext cx="6336704" cy="881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XX-XX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XXXXXXX</a:t>
            </a:r>
            <a:endParaRPr lang="ru-RU" b="1" dirty="0" smtClean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номер участника комплекса ГТО</a:t>
            </a:r>
            <a:endParaRPr lang="en-US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Дистрибуция знаков отличия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32496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осуществляет: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3068960"/>
            <a:ext cx="69127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поставку знаков отличия и удостоверений к ним в региональные центры хранения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365104"/>
            <a:ext cx="69127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фасовку знаков отличия и удостоверений к ним в соответствии с заявкой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1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4608512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Доставка знаков отличия до регионов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34888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орган исполнительной власти в области физической культуры и спорта: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3284984"/>
            <a:ext cx="67687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центр хранения знаков отличия ответственного сотрудника (по доверенности)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4581128"/>
            <a:ext cx="67687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 за свой счет организует самовывоз знаков отличия и удостоверений к ним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4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468052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Подготовка к вручению знаков отличия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27687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орган исполнительной власти в области физической культуры и спорта: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3140968"/>
            <a:ext cx="66967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фасовку знаков отличия в соответствии с заявкой от центров тестирования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725144"/>
            <a:ext cx="66967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доставку знаков отличия до центров тестирования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4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4536504" cy="144016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Введение центрами тестирования данных в АИС ГТО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636912"/>
            <a:ext cx="66247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тестирования присваивает гражданину в АИС ГТО номер удостоверения к знаку отличия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4581128"/>
            <a:ext cx="66247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ГТО осуществляет автоматическую отправку уведомления о присвоении знака отличия на электронную почту гражданина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89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4752528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Вручение знаков отличия и удостоверений к ним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2420888"/>
            <a:ext cx="71287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тестирования информирует граждан о церемонии вручения знаков отличия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3861048"/>
            <a:ext cx="71287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приходит на место вручения, проходит регистрацию, подписывает ведомость на получение знака отличия и удостоверения к нему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5301208"/>
            <a:ext cx="71287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в торжественной обстановке получает знак отличия и удостоверения к нему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1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5698976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Заявка на выполнение испытаний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2348880"/>
            <a:ext cx="68407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личный кабинет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3212976"/>
            <a:ext cx="68407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со своими нормативами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137213"/>
            <a:ext cx="68407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календарь Центра тестирования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5013176"/>
            <a:ext cx="68407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на выполнение испытаний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Хранение информации в Центре тестирования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2492896"/>
            <a:ext cx="67687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 гражданина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направляются на хранение в защищенный сервер АИС ГТО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4293096"/>
            <a:ext cx="676875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выполнение испытаний и зарезервированное время и дата явки – поступают в Центр тестирования для обработки и подготовки списка участников по каждому из дней тестирования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4608512" cy="158417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Получение медицинского допуска к выполнению испытаний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348880"/>
            <a:ext cx="68407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медицинское учреждение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3429000"/>
            <a:ext cx="68407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медицинский допуск к занятиям физической культурой и спортом (выполнению нормативов)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08472" y="4787524"/>
            <a:ext cx="1224136" cy="12241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509120"/>
            <a:ext cx="5112568" cy="17281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– в медицинских кабинетах в образовательных учреждениях;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– в студенческих поликлиниках;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– в поликлиниках по месту жительства.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468052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Явка в Центр тестирования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420889"/>
            <a:ext cx="66247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Явиться в Центр тестирования в день испытаний (к определенному времени, согласно заявке)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4221088"/>
            <a:ext cx="66247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Предъявить Администратору паспорт или свидетельство о рождении, медицинский допуск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4752528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Регистрация в день тестирования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4208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Центра тестирования: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3068960"/>
            <a:ext cx="63367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идентификацию гражданина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437112"/>
            <a:ext cx="63367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 явку гражданина в АИС ГТО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4752528" cy="21602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Тестирование знаний и умений в области физической культуры и спорта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564904"/>
            <a:ext cx="69127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тестирование для оценки уровня знаний и умений в области физической культуры и спорта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35696" y="3789040"/>
            <a:ext cx="1080120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35696" y="5209839"/>
            <a:ext cx="1080120" cy="10274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789040"/>
            <a:ext cx="5112568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ответить на 20 вопросов за определенный отрезок времени.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209838"/>
            <a:ext cx="5112568" cy="10274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является обязательным видом испытаний для всех ступеней комплекса ГТО.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4680520" cy="135416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Формирование протокола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4208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Центра тестирования: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2924944"/>
            <a:ext cx="66247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регистрацию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3595561"/>
            <a:ext cx="66247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с помощью АИС ГТО протокол по видам испытаний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22741" y="4927903"/>
            <a:ext cx="1080120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725144"/>
            <a:ext cx="5184576" cy="15121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формируется автоматически, после завершения регистрации и содержит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и персональные данные участника по установленной форме.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933</Words>
  <Application>Microsoft Office PowerPoint</Application>
  <PresentationFormat>Экран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1. Порядок регистрации</vt:lpstr>
      <vt:lpstr>2. Присвоение ID-номера</vt:lpstr>
      <vt:lpstr>3. Заявка на выполнение испытаний</vt:lpstr>
      <vt:lpstr>4. Хранение информации в Центре тестирования</vt:lpstr>
      <vt:lpstr>5. Получение медицинского допуска к выполнению испытаний</vt:lpstr>
      <vt:lpstr>6. Явка в Центр тестирования</vt:lpstr>
      <vt:lpstr>7. Регистрация в день тестирования</vt:lpstr>
      <vt:lpstr>8. Тестирование знаний и умений в области физической культуры и спорта</vt:lpstr>
      <vt:lpstr>9. Формирование протокола</vt:lpstr>
      <vt:lpstr>10. Подготовка к работе судейских бригад</vt:lpstr>
      <vt:lpstr>11. Выполнение испытаний комплекса ГТО</vt:lpstr>
      <vt:lpstr>12. Оформление протоколов</vt:lpstr>
      <vt:lpstr>13. Внесение результатов испытаний в систему</vt:lpstr>
      <vt:lpstr>14. Формирование заявки на знаки отличия </vt:lpstr>
      <vt:lpstr>15. Региональный оператор комплекса ГТО</vt:lpstr>
      <vt:lpstr>16. Приказ на вручение серебряных и бронзовых знаков отличия</vt:lpstr>
      <vt:lpstr>17. Федеральный оператор комплекса ГТО</vt:lpstr>
      <vt:lpstr>18. Минспорт России</vt:lpstr>
      <vt:lpstr>19. Изготовление знаков отличия</vt:lpstr>
      <vt:lpstr>20. Дистрибуция знаков отличия</vt:lpstr>
      <vt:lpstr>21. Доставка знаков отличия до регионов</vt:lpstr>
      <vt:lpstr>22. Подготовка к вручению знаков отличия</vt:lpstr>
      <vt:lpstr>23. Введение центрами тестирования данных в АИС ГТО</vt:lpstr>
      <vt:lpstr>24. Вручение знаков отличия и удостоверений к ним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31</cp:revision>
  <dcterms:created xsi:type="dcterms:W3CDTF">2015-09-09T09:12:11Z</dcterms:created>
  <dcterms:modified xsi:type="dcterms:W3CDTF">2015-09-22T04:43:01Z</dcterms:modified>
</cp:coreProperties>
</file>